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70" r:id="rId5"/>
    <p:sldId id="271" r:id="rId6"/>
    <p:sldId id="259" r:id="rId7"/>
    <p:sldId id="272" r:id="rId8"/>
    <p:sldId id="260" r:id="rId9"/>
    <p:sldId id="274" r:id="rId10"/>
    <p:sldId id="261" r:id="rId11"/>
    <p:sldId id="263" r:id="rId12"/>
    <p:sldId id="264" r:id="rId13"/>
    <p:sldId id="266" r:id="rId14"/>
    <p:sldId id="267" r:id="rId15"/>
    <p:sldId id="268" r:id="rId16"/>
    <p:sldId id="269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08ABA-B6BD-4D92-A3F3-086F3921835D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877AB-A1DC-4519-ADD5-56A6608FAD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57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877AB-A1DC-4519-ADD5-56A6608FAD2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63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48A53E5-34B2-464A-87D4-7729A3684EFB}" type="datetimeFigureOut">
              <a:rPr lang="en-GB" smtClean="0"/>
              <a:t>12/08/2018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0350204-011B-463D-88C3-44D0A5F48FD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114299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TOUR FIRM IN KENYA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362200"/>
            <a:ext cx="7772400" cy="22860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Name: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Course: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Institution: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Instructor: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Date: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401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Eerie Savannah Tours. 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 proposed name will be registered with the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Kenya Tourism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Board.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 board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is responsible for maintaining information pertaining to tourism in Kenya.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 name.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917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firm will offer tour services to leisure groups, honeymooners, families and individuals.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objective of the business will be ensuring that the customers have a forever memorable African safari experience.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Kenya has over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60 national parks and reserves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a warm and sunny 320 miles long coastline and multiple cultural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and historic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attraction sites.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There was 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 20.3 per cent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growth of the sector’s earning in 2017 which was highest in the decade.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Executive Summary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150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 2017 also, Kenya won World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Travel awards’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the world’s best Safari destination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2016 the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US became country’s single largest source of tourists overtaking UK. 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achievement was possible despite the fact that there were no direct flights between US and Kenya.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the launch of direct flights between US and Nairobi in October 2018, the number of tourists from US is set to increase.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Executive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92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 tour vans.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Office space.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Drivers and tour guides.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Sales and marketing agent.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 licenses.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Funding requirements.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586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Kenya - the name is almost synonymous with the word "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safari.“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country has multiple and unique tourist attraction sites that satisfies the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spirit of adventure and romance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that include;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 Great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Migration in the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Maasai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Mara where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throngs of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wildebeest cross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savannah from neighbouring Tanzania.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 migration is one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“Seven New Wonders of the World”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commonly referred to as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 The World Cup of Wildlife.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 “big five”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Amboseli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Tsavo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nationaral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parks.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Foreign country description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8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lions of Nairobi park; the only national park within a capital city in the world.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Lake Nakuru, flecked with thousands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of majestic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flamingos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trove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of coastal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treasures with pearly beaches and cuisines.</a:t>
            </a: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Great Rift Valley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with hot geysers that hisses at the Hell's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Gate National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Park. 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ncient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tribes, such as the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Maasai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which retain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their traditional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customs.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Foreign country description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4719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business will offer tour and travel services to tourists who visit the country.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business staff will guide the tourists from the airports to their preferred destinations.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clients will also be assisted in booking local flights and train services.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Partnering with hotels to secure accommodation to our customers.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Providing vision and personal safety equipment to guarantee our costumers satisfaction and security.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 description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02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Vehicle circuits leading to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animal parks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viewing areas, the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Self-guided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walking trails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Hiking trips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Primate and bird watching</a:t>
            </a: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Cave explorations</a:t>
            </a: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Camping photography</a:t>
            </a:r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Tour Activities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0457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business will be a sole proprietorship.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staff will include the office-based customer care-representative, transport manager and sales agent.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office will be located in Nairobi due to its proximity to the largest airport and its central location in the country.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Each van will be operated by a driver and a tour guide.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 structure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654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business will market its services through online travel market platforms.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marketing agent will seek partnership with local businesses such hotels and parks to get referrals.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customers will be given discount codes so that they can get referrals and promote their loyalty to the business.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business will cooperate with the tourism ministry to increase its credibility and chances of getting more customers.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Marketing Plan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832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Each van will have 10 seats and cost per mile will be $50.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business targets that 14 vans will be working everyday of the week.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estimated monthly income will be $205,500.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business will use online platforms to lure tourists from Europe who are the second largest source of tourists who visit Kenya.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boost sales, the business will deploy a sales agent at Tanzania border to attract customers from Serengeti Park.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business will seek license to operate in Mt. Kilimanjaro which is shared by Kenya and Tanzania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Sales Plan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509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 communities like the Samburus may be hostile to visitors hindering access of some sites.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Various communities may not accommodate western dressing codes.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Human-wildlife conflict which may make some parks inaccessible to tourists.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Vulnerability of tourist to tropical diseases such as malaria.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Poaching and encroachment by local communities who use weapons and poison which may harm tourists.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Possible Cultural Challenges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790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 months like May and January have low tourists visiting Kenya.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Recruitment of guides who understand various cultural attractions and are able to communicate with customers may be difficult.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Competition from other tour firms.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Poor infrastructure that makes vehicle maintenance and communication expensive.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Inadequate capital to acquire all the required assets and staff during business start up.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Possible business challenges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66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Uncertainty of political stability during country’s electioneering period.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Terrorist attacks leading to travel bans and advisories that lower tourist numbers.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Inadequate social facilities like hospitals in local areas which discourage tourists.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Economic sanctions that make business start up by foreigners difficult.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Diplomatic rows with neighboring countries discouraging cross-border movement of tourists.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Political risks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614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Providing job opportunities and other social amenities to communities in living near attraction sites.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Engaging in conservation campaigns to reduce poaching activities.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Encouraging and subsidizing the prices for local tourists.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Obtaining loans to finance the capital requirements of the business during startup.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Partnering with car dealers to access subsidized car maintenance.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Mitigation plans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830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Buigut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S. (2018). Effect of terrorism on demand for tourism in Kenya: A comparative analysis. 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Tourism and Hospitality Research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(1), 28-37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9728" indent="0">
              <a:buNone/>
            </a:pP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Masinde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B., &amp;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Buigut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S. (2018). Effect of Terrorism and Travel Warning On Kenyan Tourism Demand. 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Tourism Analysis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(2), 283-288.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847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231</TotalTime>
  <Words>951</Words>
  <Application>Microsoft Office PowerPoint</Application>
  <PresentationFormat>On-screen Show (4:3)</PresentationFormat>
  <Paragraphs>95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Concourse</vt:lpstr>
      <vt:lpstr>TOUR FIRM IN KENYA</vt:lpstr>
      <vt:lpstr>Business name.</vt:lpstr>
      <vt:lpstr>Executive Summary</vt:lpstr>
      <vt:lpstr>Executive Summary</vt:lpstr>
      <vt:lpstr>Funding requirements.</vt:lpstr>
      <vt:lpstr>Foreign country description</vt:lpstr>
      <vt:lpstr>Foreign country description</vt:lpstr>
      <vt:lpstr>Business description</vt:lpstr>
      <vt:lpstr>Tour Activities</vt:lpstr>
      <vt:lpstr>Business structure</vt:lpstr>
      <vt:lpstr>Marketing Plan</vt:lpstr>
      <vt:lpstr>Sales Plan</vt:lpstr>
      <vt:lpstr>Possible Cultural Challenges</vt:lpstr>
      <vt:lpstr>Possible business challenges</vt:lpstr>
      <vt:lpstr>Political risks</vt:lpstr>
      <vt:lpstr>Mitigation plans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ZACK</dc:creator>
  <cp:lastModifiedBy>ZACK</cp:lastModifiedBy>
  <cp:revision>20</cp:revision>
  <dcterms:created xsi:type="dcterms:W3CDTF">2018-08-12T15:11:59Z</dcterms:created>
  <dcterms:modified xsi:type="dcterms:W3CDTF">2018-08-12T19:03:18Z</dcterms:modified>
</cp:coreProperties>
</file>